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8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Ligh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594abb53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c594abb53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594abb53f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c594abb53f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594abb53f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c594abb53f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4787dff2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99" name="Google Shape;99;gc4787dff2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4787dff2a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11" name="Google Shape;111;gc4787dff2a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1547156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23" name="Google Shape;123;g10f154715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4787dff2a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c4787dff2a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4787dff2a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c4787dff2a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" name="Google Shape;69;p1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82075" y="-116192"/>
            <a:ext cx="27896797" cy="139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1963650" y="3155175"/>
            <a:ext cx="20456700" cy="51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Bloco de código que executa uma tarefa específica ou calcula um valor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" name="Google Shape;80;p17"/>
          <p:cNvCxnSpPr/>
          <p:nvPr/>
        </p:nvCxnSpPr>
        <p:spPr>
          <a:xfrm>
            <a:off x="8167050" y="77589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8167050" y="3853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" name="Google Shape;82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83" name="Google Shape;8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479250" y="14173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12943650" y="5174950"/>
            <a:ext cx="108129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imprimirOla ( 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("Olá!");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92975" y="5174950"/>
            <a:ext cx="11319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nomeDaFunc (params)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//seu código aqui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9525375" y="2728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Declare uma variável que armazena um objeto contendo dados de uma pessoa: nome, idade, profissão e altura.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 tem um parâmetro e não retorna valores. Essa função deve imprimir na tela a apresentação de uma pessoa, seguindo o modelo abaixo: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"Olá! Meu nome é João, sou um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jovem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de 12 anos, 1.4m de altura e sou estudante"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9697825" y="-258750"/>
            <a:ext cx="116103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 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615750" y="5349400"/>
            <a:ext cx="41886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20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15" name="Google Shape;1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9525375" y="2728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que tem um parâmetro chamado idade e que determina a faixa etária de uma pessoa a partir dessa idade.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21 anos ou menos -&gt; jovem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22 a 65 anos -&gt; adulto(a)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66 ou mais anos -&gt; idoso(a)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Sua função deverá retornar um string que informa se a pessoa é jovem, adulto(a) ou idoso(a)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9697825" y="-258750"/>
            <a:ext cx="11574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615750" y="5349400"/>
            <a:ext cx="44751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1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27" name="Google Shape;12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9525375" y="2728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Faça uma função de apresentação que, por sua vez, chama a função que determina a faixa etária. No fim das contas, a saída deve ser como no exemplo abaixo:</a:t>
            </a:r>
            <a:b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"Olá! Meu nome é João, sou um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jovem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de 12 anos, 1.4m de altura e sou estudante"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 palavra </a:t>
            </a:r>
            <a:r>
              <a:rPr b="1"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jovem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, neste exemplo, deve vir do retorno de uma função.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9697825" y="-258750"/>
            <a:ext cx="11574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615750" y="5349400"/>
            <a:ext cx="44751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39" name="Google Shape;13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2"/>
          <p:cNvSpPr txBox="1"/>
          <p:nvPr/>
        </p:nvSpPr>
        <p:spPr>
          <a:xfrm>
            <a:off x="5992425" y="3126725"/>
            <a:ext cx="13209900" cy="6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DRY</a:t>
            </a:r>
            <a:endParaRPr b="1" sz="2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7902238" y="8783525"/>
            <a:ext cx="21993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on't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1270450" y="8693825"/>
            <a:ext cx="3000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epeat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15439338" y="8693825"/>
            <a:ext cx="30000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ourself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>
            <a:off x="1963650" y="4661162"/>
            <a:ext cx="204567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 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conjunto de dados</a:t>
            </a: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funcionalidades relacionadas</a:t>
            </a:r>
            <a:endParaRPr b="1"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" name="Google Shape;152;p23"/>
          <p:cNvCxnSpPr/>
          <p:nvPr/>
        </p:nvCxnSpPr>
        <p:spPr>
          <a:xfrm>
            <a:off x="8167050" y="75686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3"/>
          <p:cNvCxnSpPr/>
          <p:nvPr/>
        </p:nvCxnSpPr>
        <p:spPr>
          <a:xfrm>
            <a:off x="8167050" y="42743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" name="Google Shape;154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55" name="Google Shape;15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" name="Google Shape;157;p23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6479250" y="19507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Objeto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64" name="Google Shape;16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167" name="Google Shape;167;p24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" name="Google Shape;169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4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